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452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3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DE46-6327-41E0-A12D-B374F6222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B3CF6-D5F3-4399-8E47-E2D0825A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3BA4-2BFF-416E-9A39-9DC27FAF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6EA-D408-4EE3-A43B-18FCC0A36F1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92B9B-03E1-467B-A368-1572653D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E139-9EA3-4E99-BF14-2BEEC31F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2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2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0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6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6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0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C6AD7E9A-CF7B-494A-B6C4-7239B3BB6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41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jelkab@starina.rs" TargetMode="External"/><Relationship Id="rId2" Type="http://schemas.openxmlformats.org/officeDocument/2006/relationships/hyperlink" Target="mailto:goranaf@starina.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tA7jArqiM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1c7951e0f713f82c10d3-9c5e6fbd2c9d828eb37b6bf0399bddd6.ssl.cf1.rackcdn.com/abc/index.html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sIi1MH4lw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zGh5TyWZD_HGTAtWfvQkGbOxkOJGjdxy" TargetMode="External"/><Relationship Id="rId2" Type="http://schemas.openxmlformats.org/officeDocument/2006/relationships/hyperlink" Target="https://www.abcya.com/games/alphabet_matching_game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796611890461905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BB40-944B-4A77-9872-B1AE0DF8A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9816"/>
          </a:xfrm>
        </p:spPr>
        <p:txBody>
          <a:bodyPr/>
          <a:lstStyle/>
          <a:p>
            <a:r>
              <a:rPr lang="en-GB" dirty="0"/>
              <a:t>The Alphabet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6307D-2BB8-4DC8-8A05-FB0D98E1E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1775"/>
            <a:ext cx="9144000" cy="2266025"/>
          </a:xfrm>
        </p:spPr>
        <p:txBody>
          <a:bodyPr/>
          <a:lstStyle/>
          <a:p>
            <a:endParaRPr lang="bs-Cyrl-BA" dirty="0"/>
          </a:p>
          <a:p>
            <a:r>
              <a:rPr lang="sr-Latn-BA" dirty="0"/>
              <a:t>engleska abeceda!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F5B7-019E-4FD4-AA0F-96B01B85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/>
          <a:lstStyle/>
          <a:p>
            <a:r>
              <a:rPr lang="sr-Latn-BA" dirty="0"/>
              <a:t>Homework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97869-AD29-49F6-9B82-05DE468A2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16241"/>
            <a:ext cx="9144000" cy="4616388"/>
          </a:xfrm>
        </p:spPr>
        <p:txBody>
          <a:bodyPr/>
          <a:lstStyle/>
          <a:p>
            <a:pPr algn="l"/>
            <a:r>
              <a:rPr lang="sr-Latn-BA" dirty="0"/>
              <a:t>Napravi selfie sa nekim predmetom (ili životinjom) kao u primeru ispod:</a:t>
            </a:r>
          </a:p>
          <a:p>
            <a:pPr algn="l"/>
            <a:r>
              <a:rPr lang="sr-Latn-BA" dirty="0"/>
              <a:t>Ispod slike napiši opis predmeta/životinje: </a:t>
            </a:r>
            <a:r>
              <a:rPr lang="sr-Latn-BA" i="1" dirty="0"/>
              <a:t>D – dog</a:t>
            </a:r>
          </a:p>
          <a:p>
            <a:pPr algn="l"/>
            <a:endParaRPr lang="sr-Latn-BA" dirty="0"/>
          </a:p>
          <a:p>
            <a:pPr algn="l"/>
            <a:endParaRPr lang="sr-Latn-BA" dirty="0"/>
          </a:p>
          <a:p>
            <a:pPr algn="l"/>
            <a:endParaRPr lang="sr-Latn-BA" dirty="0"/>
          </a:p>
          <a:p>
            <a:pPr algn="l"/>
            <a:endParaRPr lang="sr-Latn-BA" dirty="0"/>
          </a:p>
          <a:p>
            <a:pPr algn="l"/>
            <a:r>
              <a:rPr lang="sr-Latn-BA" i="1" dirty="0"/>
              <a:t>D – dog</a:t>
            </a:r>
          </a:p>
          <a:p>
            <a:pPr algn="l"/>
            <a:r>
              <a:rPr lang="sr-Latn-BA" dirty="0"/>
              <a:t>Umesto selfija, možeš poslati i kratak video!</a:t>
            </a:r>
          </a:p>
          <a:p>
            <a:pPr algn="l"/>
            <a:r>
              <a:rPr lang="sr-Latn-BA" dirty="0"/>
              <a:t>II2 i II4 domaće (sliku s opisom) šalju na mejl: </a:t>
            </a:r>
            <a:r>
              <a:rPr lang="sr-Latn-BA" dirty="0">
                <a:hlinkClick r:id="rId2"/>
              </a:rPr>
              <a:t>goranaf@starina.rs</a:t>
            </a:r>
            <a:endParaRPr lang="sr-Latn-BA" dirty="0"/>
          </a:p>
          <a:p>
            <a:pPr algn="l"/>
            <a:r>
              <a:rPr lang="sr-Latn-BA" dirty="0"/>
              <a:t>II1 i II3 domaće (sliku s opisom) šalju na mejl: </a:t>
            </a:r>
            <a:r>
              <a:rPr lang="sr-Latn-BA" dirty="0">
                <a:hlinkClick r:id="rId3"/>
              </a:rPr>
              <a:t>andjelkab@starina.rs</a:t>
            </a:r>
            <a:r>
              <a:rPr lang="sr-Latn-BA" dirty="0"/>
              <a:t>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85E0E-1EE4-44AB-80FA-B038C2697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177"/>
            <a:ext cx="2086253" cy="15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C8FC-D12A-402D-995F-4DD3CC9CA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2969"/>
          </a:xfrm>
        </p:spPr>
        <p:txBody>
          <a:bodyPr/>
          <a:lstStyle/>
          <a:p>
            <a:r>
              <a:rPr lang="en-GB" dirty="0"/>
              <a:t>The Alphabet Song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1E404-3948-4079-BF9A-1C5F3DD7C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9619"/>
            <a:ext cx="9144000" cy="3604334"/>
          </a:xfrm>
        </p:spPr>
        <p:txBody>
          <a:bodyPr/>
          <a:lstStyle/>
          <a:p>
            <a:pPr algn="l"/>
            <a:r>
              <a:rPr lang="sr-Latn-BA" dirty="0"/>
              <a:t>Dear student,</a:t>
            </a:r>
            <a:endParaRPr lang="bs-Cyrl-BA" dirty="0"/>
          </a:p>
          <a:p>
            <a:pPr algn="l"/>
            <a:endParaRPr lang="sr-Latn-BA" dirty="0"/>
          </a:p>
          <a:p>
            <a:pPr algn="l"/>
            <a:r>
              <a:rPr lang="sr-Latn-BA" dirty="0"/>
              <a:t>Klikni na ovaj link</a:t>
            </a:r>
            <a:r>
              <a:rPr lang="bs-Cyrl-BA" dirty="0"/>
              <a:t> </a:t>
            </a:r>
            <a:r>
              <a:rPr lang="en-GB" dirty="0">
                <a:hlinkClick r:id="rId2"/>
              </a:rPr>
              <a:t>https://www.youtube.com/watch?v=JztA7jArqiM</a:t>
            </a:r>
            <a:r>
              <a:rPr lang="bs-Cyrl-BA" dirty="0"/>
              <a:t> </a:t>
            </a:r>
            <a:r>
              <a:rPr lang="sr-Latn-BA" dirty="0"/>
              <a:t>i nauči alfabet pesmicu napamet</a:t>
            </a:r>
            <a:r>
              <a:rPr lang="bs-Cyrl-BA" dirty="0"/>
              <a:t>!</a:t>
            </a:r>
          </a:p>
          <a:p>
            <a:pPr algn="l"/>
            <a:endParaRPr lang="bs-Cyrl-BA" dirty="0"/>
          </a:p>
          <a:p>
            <a:pPr algn="l"/>
            <a:r>
              <a:rPr lang="bs-Cyrl-BA" dirty="0"/>
              <a:t>*</a:t>
            </a:r>
            <a:r>
              <a:rPr lang="sr-Latn-BA" dirty="0"/>
              <a:t>PAZI</a:t>
            </a:r>
            <a:r>
              <a:rPr lang="bs-Cyrl-BA" dirty="0"/>
              <a:t>: </a:t>
            </a:r>
            <a:r>
              <a:rPr lang="sr-Latn-BA" dirty="0"/>
              <a:t>Poslednje slovo alfabeta </a:t>
            </a:r>
            <a:r>
              <a:rPr lang="bs-Cyrl-BA" dirty="0"/>
              <a:t>– </a:t>
            </a:r>
            <a:r>
              <a:rPr lang="en-GB" dirty="0">
                <a:highlight>
                  <a:srgbClr val="FFFF00"/>
                </a:highlight>
              </a:rPr>
              <a:t>Z</a:t>
            </a:r>
            <a:r>
              <a:rPr lang="en-GB" dirty="0"/>
              <a:t>, </a:t>
            </a:r>
            <a:r>
              <a:rPr lang="sr-Latn-BA" dirty="0"/>
              <a:t>može se izgovarati i kao </a:t>
            </a:r>
            <a:r>
              <a:rPr lang="en-GB" dirty="0"/>
              <a:t>/</a:t>
            </a:r>
            <a:r>
              <a:rPr lang="en-GB" dirty="0" err="1">
                <a:highlight>
                  <a:srgbClr val="FFFF00"/>
                </a:highlight>
              </a:rPr>
              <a:t>zi</a:t>
            </a:r>
            <a:r>
              <a:rPr lang="en-GB" dirty="0"/>
              <a:t>/ </a:t>
            </a:r>
            <a:r>
              <a:rPr lang="sr-Latn-BA" dirty="0"/>
              <a:t>i kao </a:t>
            </a:r>
            <a:r>
              <a:rPr lang="bs-Cyrl-BA" dirty="0"/>
              <a:t>/</a:t>
            </a:r>
            <a:r>
              <a:rPr lang="en-GB" dirty="0">
                <a:highlight>
                  <a:srgbClr val="FFFF00"/>
                </a:highlight>
              </a:rPr>
              <a:t>zed</a:t>
            </a:r>
            <a:r>
              <a:rPr lang="en-GB" dirty="0"/>
              <a:t>/!</a:t>
            </a:r>
            <a:endParaRPr lang="bs-Cyrl-BA" dirty="0"/>
          </a:p>
        </p:txBody>
      </p:sp>
    </p:spTree>
    <p:extLst>
      <p:ext uri="{BB962C8B-B14F-4D97-AF65-F5344CB8AC3E}">
        <p14:creationId xmlns:p14="http://schemas.microsoft.com/office/powerpoint/2010/main" val="52427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CBC214-35EF-4126-8916-A223DB7A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3" y="807514"/>
            <a:ext cx="7359587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2119-97A4-4D75-AFDF-E381852D9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5932"/>
          </a:xfrm>
        </p:spPr>
        <p:txBody>
          <a:bodyPr/>
          <a:lstStyle/>
          <a:p>
            <a:r>
              <a:rPr lang="en-GB" dirty="0"/>
              <a:t>Task 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F8023-3828-45C7-9988-EAC2059D3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1258"/>
            <a:ext cx="9144000" cy="2736542"/>
          </a:xfrm>
        </p:spPr>
        <p:txBody>
          <a:bodyPr/>
          <a:lstStyle/>
          <a:p>
            <a:pPr algn="l"/>
            <a:r>
              <a:rPr lang="sr-Latn-BA" dirty="0"/>
              <a:t>Prepiši ceo alfabet sa prethodnog slajda (velika i mala slova) u svesku.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E76D-F7CE-45F6-904F-24C64E6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8076"/>
          </a:xfrm>
        </p:spPr>
        <p:txBody>
          <a:bodyPr/>
          <a:lstStyle/>
          <a:p>
            <a:r>
              <a:rPr lang="sr-Latn-BA" dirty="0"/>
              <a:t>The Alphabet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80072-7E84-4823-8BE5-7746ACC65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3604"/>
            <a:ext cx="9144000" cy="2834196"/>
          </a:xfrm>
        </p:spPr>
        <p:txBody>
          <a:bodyPr/>
          <a:lstStyle/>
          <a:p>
            <a:pPr algn="l"/>
            <a:r>
              <a:rPr lang="sr-Latn-BA" dirty="0"/>
              <a:t>It’s GAME time!</a:t>
            </a:r>
          </a:p>
          <a:p>
            <a:pPr algn="l"/>
            <a:endParaRPr lang="sr-Latn-BA" dirty="0"/>
          </a:p>
          <a:p>
            <a:pPr algn="l"/>
            <a:r>
              <a:rPr lang="sr-Latn-BA" dirty="0"/>
              <a:t>Klikni na sledeći link </a:t>
            </a:r>
            <a:r>
              <a:rPr lang="en-GB" dirty="0">
                <a:hlinkClick r:id="rId2"/>
              </a:rPr>
              <a:t>https://1c7951e0f713f82c10d3-9c5e6fbd2c9d828eb37b6bf0399bddd6.ssl.cf1.rackcdn.com/abc/index.html </a:t>
            </a:r>
            <a:r>
              <a:rPr lang="sr-Latn-BA" dirty="0"/>
              <a:t> i vidi koliko slova alfabeta možeš da pravilno poređaš u 30 sekundi!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9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CA07-0C27-446A-8351-32CADEB08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8278"/>
          </a:xfrm>
        </p:spPr>
        <p:txBody>
          <a:bodyPr/>
          <a:lstStyle/>
          <a:p>
            <a:r>
              <a:rPr lang="en-GB" dirty="0"/>
              <a:t>The alphabet and 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EE05E-7AB8-4F2C-99E0-E1FA1B3D3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2683"/>
            <a:ext cx="9144000" cy="3195962"/>
          </a:xfrm>
        </p:spPr>
        <p:txBody>
          <a:bodyPr/>
          <a:lstStyle/>
          <a:p>
            <a:pPr algn="l"/>
            <a:r>
              <a:rPr lang="en-GB" dirty="0" err="1"/>
              <a:t>Sada</a:t>
            </a:r>
            <a:r>
              <a:rPr lang="en-GB" dirty="0"/>
              <a:t> je </a:t>
            </a:r>
            <a:r>
              <a:rPr lang="en-GB" dirty="0" err="1"/>
              <a:t>vreme</a:t>
            </a:r>
            <a:r>
              <a:rPr lang="en-GB" dirty="0"/>
              <a:t> da </a:t>
            </a:r>
            <a:r>
              <a:rPr lang="en-GB" dirty="0" err="1"/>
              <a:t>naučimo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sr-Latn-BA" dirty="0"/>
              <a:t>„zvuče“ slova alfabeta kada se nađu u nekoj reči.</a:t>
            </a:r>
          </a:p>
          <a:p>
            <a:pPr algn="l"/>
            <a:r>
              <a:rPr lang="sr-Latn-BA" dirty="0"/>
              <a:t>Uzećemo za primer slovo D. Ovo slovo se u alfabetu izgovara /di/ (seti se kako ide pesmica: „ej, bi, si, DI...“). Međutim, u reči DOG, D se neće izgovarati /di/, nego /d/. </a:t>
            </a:r>
          </a:p>
          <a:p>
            <a:pPr algn="l"/>
            <a:r>
              <a:rPr lang="sr-Latn-BA" dirty="0"/>
              <a:t>Da li se pas kaže </a:t>
            </a:r>
            <a:r>
              <a:rPr lang="sr-Latn-BA" dirty="0">
                <a:highlight>
                  <a:srgbClr val="FFFF00"/>
                </a:highlight>
              </a:rPr>
              <a:t>DI</a:t>
            </a:r>
            <a:r>
              <a:rPr lang="sr-Latn-BA" dirty="0"/>
              <a:t>OG ili </a:t>
            </a:r>
            <a:r>
              <a:rPr lang="sr-Latn-BA" dirty="0">
                <a:highlight>
                  <a:srgbClr val="FFFF00"/>
                </a:highlight>
              </a:rPr>
              <a:t>D</a:t>
            </a:r>
            <a:r>
              <a:rPr lang="sr-Latn-BA" dirty="0"/>
              <a:t>OG? </a:t>
            </a:r>
            <a:r>
              <a:rPr lang="sr-Latn-BA" dirty="0">
                <a:sym typeface="Wingdings" panose="05000000000000000000" pitchFamily="2" charset="2"/>
              </a:rPr>
              <a:t> Naravno, DOG. </a:t>
            </a:r>
          </a:p>
          <a:p>
            <a:pPr algn="l"/>
            <a:r>
              <a:rPr lang="sr-Latn-BA" dirty="0">
                <a:sym typeface="Wingdings" panose="05000000000000000000" pitchFamily="2" charset="2"/>
              </a:rPr>
              <a:t>A sad, otvori sledeći slajd:</a:t>
            </a:r>
            <a:endParaRPr lang="sr-Latn-BA" dirty="0"/>
          </a:p>
          <a:p>
            <a:pPr algn="l"/>
            <a:endParaRPr lang="sr-Latn-BA" dirty="0"/>
          </a:p>
          <a:p>
            <a:pPr algn="l"/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25325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D74E-813D-4E59-A11D-BC79368C2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3587"/>
          </a:xfrm>
        </p:spPr>
        <p:txBody>
          <a:bodyPr/>
          <a:lstStyle/>
          <a:p>
            <a:r>
              <a:rPr lang="sr-Latn-BA" dirty="0"/>
              <a:t>The alphabet and phonics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6358B-9281-4FDC-8579-54A7EA935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5950"/>
            <a:ext cx="9144000" cy="2931850"/>
          </a:xfrm>
        </p:spPr>
        <p:txBody>
          <a:bodyPr/>
          <a:lstStyle/>
          <a:p>
            <a:pPr algn="l"/>
            <a:r>
              <a:rPr lang="sr-Latn-BA" dirty="0"/>
              <a:t>Dear student,</a:t>
            </a:r>
          </a:p>
          <a:p>
            <a:pPr algn="l"/>
            <a:endParaRPr lang="sr-Latn-BA" dirty="0"/>
          </a:p>
          <a:p>
            <a:pPr algn="l"/>
            <a:r>
              <a:rPr lang="sr-Latn-BA" dirty="0"/>
              <a:t>Klikni na ovaj link </a:t>
            </a:r>
            <a:r>
              <a:rPr lang="en-GB" dirty="0">
                <a:hlinkClick r:id="rId2"/>
              </a:rPr>
              <a:t>https://www.youtube.com/watch?v=tKsIi1MH4lw</a:t>
            </a:r>
            <a:r>
              <a:rPr lang="sr-Latn-BA" dirty="0"/>
              <a:t> i gledaj i slušaj kako izgledaju i zvuče slova alfabeta kad se nađu u reči.</a:t>
            </a:r>
          </a:p>
          <a:p>
            <a:pPr algn="l"/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799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51CF-8C24-46A9-B18B-3F7848001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2969"/>
          </a:xfrm>
        </p:spPr>
        <p:txBody>
          <a:bodyPr/>
          <a:lstStyle/>
          <a:p>
            <a:r>
              <a:rPr lang="sr-Latn-BA" dirty="0"/>
              <a:t>The alphabet and phonics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6264F-980F-49FF-AAEC-768B2329E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7375"/>
            <a:ext cx="9144000" cy="3781887"/>
          </a:xfrm>
        </p:spPr>
        <p:txBody>
          <a:bodyPr/>
          <a:lstStyle/>
          <a:p>
            <a:pPr algn="l"/>
            <a:r>
              <a:rPr lang="sr-Latn-BA" dirty="0"/>
              <a:t>It’s GAME time!</a:t>
            </a:r>
          </a:p>
          <a:p>
            <a:pPr algn="l"/>
            <a:endParaRPr lang="sr-Latn-BA" dirty="0"/>
          </a:p>
          <a:p>
            <a:pPr algn="l"/>
            <a:r>
              <a:rPr lang="sr-Latn-BA" dirty="0"/>
              <a:t>Na ovom linku </a:t>
            </a:r>
            <a:r>
              <a:rPr lang="en-GB" dirty="0">
                <a:hlinkClick r:id="rId2"/>
              </a:rPr>
              <a:t>https://www.abcya.com/games/alphabet_matching_game</a:t>
            </a:r>
            <a:r>
              <a:rPr lang="sr-Latn-BA" dirty="0"/>
              <a:t> ćeš naći igricu pamćenja (memory game) gde ćeš morati da povežeš prvo slovo svake reči sa tačnim zvukom. </a:t>
            </a:r>
          </a:p>
          <a:p>
            <a:pPr algn="l"/>
            <a:endParaRPr lang="sr-Latn-BA" sz="1800" dirty="0"/>
          </a:p>
          <a:p>
            <a:pPr algn="l"/>
            <a:r>
              <a:rPr lang="sr-Latn-BA" sz="1400" dirty="0"/>
              <a:t>Ako su ti potrebne instrukcije za igricu u formatu video zapisa, klikni ovde: </a:t>
            </a:r>
            <a:r>
              <a:rPr lang="sr-Latn-BA" sz="1400" dirty="0">
                <a:hlinkClick r:id="rId3"/>
              </a:rPr>
              <a:t>https://drive.google.com/open?id=1zGh5TyWZD_HGTAtWfvQkGbOxkOJGjdxy</a:t>
            </a:r>
            <a:r>
              <a:rPr lang="sr-Latn-BA" sz="1400" dirty="0"/>
              <a:t> </a:t>
            </a:r>
            <a:endParaRPr lang="sr-Latn-BA" sz="1800" dirty="0"/>
          </a:p>
        </p:txBody>
      </p:sp>
    </p:spTree>
    <p:extLst>
      <p:ext uri="{BB962C8B-B14F-4D97-AF65-F5344CB8AC3E}">
        <p14:creationId xmlns:p14="http://schemas.microsoft.com/office/powerpoint/2010/main" val="128375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5AFA-C12C-46AD-910C-8980D1AF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97559"/>
          </a:xfrm>
        </p:spPr>
        <p:txBody>
          <a:bodyPr/>
          <a:lstStyle/>
          <a:p>
            <a:r>
              <a:rPr lang="sr-Latn-BA" dirty="0"/>
              <a:t>Project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E12C8-41F4-4F30-94E2-6CB9F86E7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9922"/>
            <a:ext cx="9144000" cy="3915715"/>
          </a:xfrm>
        </p:spPr>
        <p:txBody>
          <a:bodyPr/>
          <a:lstStyle/>
          <a:p>
            <a:pPr algn="l"/>
            <a:r>
              <a:rPr lang="sr-Latn-BA" dirty="0"/>
              <a:t>Na sledećem linku </a:t>
            </a:r>
            <a:r>
              <a:rPr lang="en-GB" dirty="0">
                <a:hlinkClick r:id="rId2"/>
              </a:rPr>
              <a:t>https://www.facebook.com/watch/?v=1796611890461905</a:t>
            </a:r>
            <a:r>
              <a:rPr lang="sr-Latn-BA" dirty="0"/>
              <a:t>  ćeš da vidiš kako se kreativno može učiti i naučiti, ne samo alfabet, nego i 26 novih reči u engleskom jeziku. (Zašto 26? </a:t>
            </a:r>
            <a:r>
              <a:rPr lang="sr-Latn-BA" dirty="0">
                <a:sym typeface="Wingdings" panose="05000000000000000000" pitchFamily="2" charset="2"/>
              </a:rPr>
              <a:t> )</a:t>
            </a:r>
          </a:p>
          <a:p>
            <a:pPr algn="l"/>
            <a:r>
              <a:rPr lang="sr-Latn-BA" dirty="0">
                <a:sym typeface="Wingdings" panose="05000000000000000000" pitchFamily="2" charset="2"/>
              </a:rPr>
              <a:t>Ovaj projekat je na dobrovoljnoj bazi, što znači, možeš da ga uradiš, a i ne moraš: u narednih mesec dana (do 30.4), napravi isti ili sličan prikaz alfabeta. Možeš da koristiš koje god želiš tehnike, jedino je važno da prikažeš svih 26 slova kao i da za svako slovo napišeš po jednu reč na engleskom.</a:t>
            </a:r>
          </a:p>
        </p:txBody>
      </p:sp>
    </p:spTree>
    <p:extLst>
      <p:ext uri="{BB962C8B-B14F-4D97-AF65-F5344CB8AC3E}">
        <p14:creationId xmlns:p14="http://schemas.microsoft.com/office/powerpoint/2010/main" val="39810613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1308383-5286-4FF4-B5D2-2334AB53D122}" vid="{B33FB9C2-54F9-41C5-B3BC-C40A56BA0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102</TotalTime>
  <Words>507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Patrick Hand SC</vt:lpstr>
      <vt:lpstr>Sniglet</vt:lpstr>
      <vt:lpstr>Theme1</vt:lpstr>
      <vt:lpstr>The Alphabet</vt:lpstr>
      <vt:lpstr>The Alphabet Song</vt:lpstr>
      <vt:lpstr>PowerPoint Presentation</vt:lpstr>
      <vt:lpstr>Task 1 </vt:lpstr>
      <vt:lpstr>The Alphabet</vt:lpstr>
      <vt:lpstr>The alphabet and phonics</vt:lpstr>
      <vt:lpstr>The alphabet and phonics</vt:lpstr>
      <vt:lpstr>The alphabet and phonics</vt:lpstr>
      <vt:lpstr>Project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Alphabet</dc:title>
  <dc:creator>m52215</dc:creator>
  <cp:lastModifiedBy>m52215</cp:lastModifiedBy>
  <cp:revision>8</cp:revision>
  <dcterms:created xsi:type="dcterms:W3CDTF">2020-03-29T08:17:50Z</dcterms:created>
  <dcterms:modified xsi:type="dcterms:W3CDTF">2020-03-29T10:00:02Z</dcterms:modified>
</cp:coreProperties>
</file>